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66" r:id="rId22"/>
    <p:sldId id="1465" r:id="rId23"/>
    <p:sldId id="1410" r:id="rId24"/>
    <p:sldId id="1424" r:id="rId25"/>
    <p:sldId id="1427" r:id="rId26"/>
    <p:sldId id="1455" r:id="rId27"/>
    <p:sldId id="1415" r:id="rId28"/>
    <p:sldId id="1448" r:id="rId29"/>
    <p:sldId id="1449" r:id="rId30"/>
    <p:sldId id="1425" r:id="rId31"/>
    <p:sldId id="1426" r:id="rId32"/>
    <p:sldId id="1453" r:id="rId33"/>
    <p:sldId id="1416" r:id="rId34"/>
    <p:sldId id="1417" r:id="rId35"/>
    <p:sldId id="1366" r:id="rId36"/>
    <p:sldId id="1446" r:id="rId37"/>
    <p:sldId id="1461" r:id="rId38"/>
    <p:sldId id="1462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2997" autoAdjust="0"/>
  </p:normalViewPr>
  <p:slideViewPr>
    <p:cSldViewPr snapToObjects="1">
      <p:cViewPr varScale="1">
        <p:scale>
          <a:sx n="61" d="100"/>
          <a:sy n="61" d="100"/>
        </p:scale>
        <p:origin x="540" y="4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627097893"/>
              </p:ext>
            </p:extLst>
          </p:nvPr>
        </p:nvGraphicFramePr>
        <p:xfrm>
          <a:off x="997560" y="3788443"/>
          <a:ext cx="8241940" cy="267348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462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2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(KITTI)*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mAP</a:t>
                      </a:r>
                      <a:r>
                        <a:rPr lang="en-US" sz="2000" dirty="0"/>
                        <a:t> </a:t>
                      </a:r>
                      <a:r>
                        <a:rPr lang="en-US" sz="1800" dirty="0"/>
                        <a:t>(mean</a:t>
                      </a:r>
                      <a:r>
                        <a:rPr lang="en-US" sz="1800" baseline="0" dirty="0"/>
                        <a:t> avg. </a:t>
                      </a:r>
                      <a:r>
                        <a:rPr lang="en-US" sz="1800" baseline="0" dirty="0" err="1"/>
                        <a:t>prec</a:t>
                      </a:r>
                      <a:r>
                        <a:rPr lang="en-US" sz="1800" baseline="0" dirty="0"/>
                        <a:t>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~0.25</a:t>
                      </a:r>
                      <a:r>
                        <a:rPr lang="de-DE" sz="2400" baseline="0" dirty="0"/>
                        <a:t> (23 </a:t>
                      </a:r>
                      <a:r>
                        <a:rPr lang="de-DE" sz="2400" baseline="0" dirty="0" err="1"/>
                        <a:t>ep</a:t>
                      </a:r>
                      <a:r>
                        <a:rPr lang="de-DE" sz="2400" baseline="0" dirty="0"/>
                        <a:t>.)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err="1"/>
                        <a:t>IoU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&gt; 0.7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/>
                        <a:t>top-</a:t>
                      </a:r>
                      <a:r>
                        <a:rPr lang="de-DE" sz="2000" dirty="0" err="1"/>
                        <a:t>k</a:t>
                      </a:r>
                      <a:r>
                        <a:rPr lang="de-DE" sz="2000" baseline="0" dirty="0"/>
                        <a:t>: 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20" y="4991866"/>
            <a:ext cx="266638" cy="266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74" y="5603118"/>
            <a:ext cx="266638" cy="266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55" y="4991866"/>
            <a:ext cx="266638" cy="266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60" y="5647512"/>
            <a:ext cx="266638" cy="2666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60" y="6111576"/>
            <a:ext cx="266638" cy="266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30" y="6111576"/>
            <a:ext cx="266638" cy="266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1077169"/>
            <a:ext cx="8484563" cy="2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Crossvalidation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mr-IN" dirty="0">
                <a:sym typeface="Wingdings" panose="05000000000000000000" pitchFamily="2" charset="2"/>
              </a:rPr>
              <a:t>mAP@[.5:.95]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submission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cvlibs.net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3209</Words>
  <Application>Microsoft Office PowerPoint</Application>
  <PresentationFormat>Breitbild</PresentationFormat>
  <Paragraphs>618</Paragraphs>
  <Slides>46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Fabian Retkowski</cp:lastModifiedBy>
  <cp:revision>1805</cp:revision>
  <dcterms:created xsi:type="dcterms:W3CDTF">2014-10-08T23:03:32Z</dcterms:created>
  <dcterms:modified xsi:type="dcterms:W3CDTF">2018-03-22T10:36:15Z</dcterms:modified>
</cp:coreProperties>
</file>